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19"/>
  </p:notesMasterIdLst>
  <p:sldIdLst>
    <p:sldId id="457" r:id="rId3"/>
    <p:sldId id="466" r:id="rId4"/>
    <p:sldId id="467" r:id="rId5"/>
    <p:sldId id="468" r:id="rId6"/>
    <p:sldId id="469" r:id="rId7"/>
    <p:sldId id="470" r:id="rId8"/>
    <p:sldId id="471" r:id="rId9"/>
    <p:sldId id="472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602504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3B608-EA60-C09C-BB90-4D8FAF036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0"/>
            <a:ext cx="899592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15359" y="1218232"/>
            <a:ext cx="8921137" cy="4947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 Between DFA and NFA (or NDFA)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9F7D3F-1485-CD40-47A2-CDF8D2A8ED22}"/>
              </a:ext>
            </a:extLst>
          </p:cNvPr>
          <p:cNvSpPr/>
          <p:nvPr/>
        </p:nvSpPr>
        <p:spPr>
          <a:xfrm>
            <a:off x="35496" y="1247887"/>
            <a:ext cx="9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500" i="0" dirty="0">
                <a:solidFill>
                  <a:srgbClr val="40424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DFA- no null moves, whereas NFA may consists of null moves</a:t>
            </a:r>
          </a:p>
          <a:p>
            <a:pPr marL="457200" indent="-457200">
              <a:buAutoNum type="arabicPeriod"/>
            </a:pPr>
            <a:r>
              <a:rPr lang="en-US" sz="2500" dirty="0">
                <a:solidFill>
                  <a:srgbClr val="4042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possible to reach only one output state using same source state and same input symbol in DFA; where as in NFA, it is possible to reach one or more than one output states using same source state and same input symbol</a:t>
            </a:r>
          </a:p>
          <a:p>
            <a:r>
              <a:rPr lang="en-US" sz="2500" i="0" dirty="0">
                <a:solidFill>
                  <a:srgbClr val="40424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Syntax of DFA, M = { Q, Σ, δ ,q, F, }, where ,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: Finite set    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of states, Σ : set of Input Symbols, 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 : Transition Mapping  </a:t>
            </a:r>
          </a:p>
          <a:p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Function, </a:t>
            </a:r>
            <a:r>
              <a:rPr lang="el-G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X (Σ U ε ) --&gt; 2 ^ Q</a:t>
            </a:r>
            <a:r>
              <a:rPr lang="en-I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: Initial state.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Syntax of  </a:t>
            </a:r>
            <a:r>
              <a:rPr lang="en-US" sz="2500" i="0" dirty="0">
                <a:solidFill>
                  <a:srgbClr val="40424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Non-Deterministic Finite Automata M = { Q, Σ, δ  </a:t>
            </a:r>
          </a:p>
          <a:p>
            <a:r>
              <a:rPr lang="en-US" sz="2500" dirty="0">
                <a:solidFill>
                  <a:srgbClr val="4042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500" i="0" dirty="0">
                <a:solidFill>
                  <a:srgbClr val="40424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,q, F, }.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: Finite set of states,  Σ : set of Input Symbols, 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δ : Transition Mapping Function, </a:t>
            </a:r>
            <a:r>
              <a:rPr lang="el-G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X (Σ U ε ) --&gt; 2 ^ Q</a:t>
            </a:r>
            <a:r>
              <a:rPr lang="en-I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I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: Initial state, F : set of Final States.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50889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 of DFA and NFA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CE95E7-B4D9-DBDE-2009-511F1728F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13664"/>
            <a:ext cx="7673555" cy="1188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0752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83546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 of DFA and NFA : Example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5289BD-55EE-4BB6-BEF0-3C8615542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64" y="1685388"/>
            <a:ext cx="7562520" cy="267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61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83546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 of DFA and NFA : Example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AEE1FB-92B9-928B-991D-E48E2A9519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98767"/>
            <a:ext cx="6192688" cy="2926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8017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83546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 of DFA and NFA : Example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B7E251-05E4-5276-1773-E8D891A9BFDF}"/>
              </a:ext>
            </a:extLst>
          </p:cNvPr>
          <p:cNvSpPr/>
          <p:nvPr/>
        </p:nvSpPr>
        <p:spPr>
          <a:xfrm>
            <a:off x="179512" y="1219111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6DF83D-D40A-368A-8183-6FA9A3FFCF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847140"/>
            <a:ext cx="7057389" cy="37273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6852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83546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 of DFA and NFA : Example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A9011D-5B7B-A2C1-6686-029522FD8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07729"/>
            <a:ext cx="6768752" cy="2895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8160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83546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 of DFA and NFA : Example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81F237-03A8-8A56-27B3-A1FF3BAB2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51057"/>
            <a:ext cx="6785821" cy="3234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64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61764" y="1218232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ctr">
              <a:lnSpc>
                <a:spcPct val="107000"/>
              </a:lnSpc>
              <a:spcAft>
                <a:spcPts val="800"/>
              </a:spcAft>
            </a:pP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 DFA's accepting the following languages over the alphabet {0,1}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ctr"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DFA's accepting the following languages over the alphabet {0,1}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set of all strings ending in 00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set of all strings with three consecutive 0's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set of all strings with 011 as a substring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set of all strings with 110 as a substring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set of all string with 101 as substring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set of all strings ending in 101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 of DFA and NFA : Example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97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61764" y="1049743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C19355-FA4F-E448-2569-7352E9E25FE3}"/>
                  </a:ext>
                </a:extLst>
              </p:cNvPr>
              <p:cNvSpPr txBox="1"/>
              <p:nvPr/>
            </p:nvSpPr>
            <p:spPr>
              <a:xfrm>
                <a:off x="543442" y="1112493"/>
                <a:ext cx="8027208" cy="24314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set of strings all of which are chosen from some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Σ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particular alphabet, is called a language. </a:t>
                </a:r>
              </a:p>
              <a:p>
                <a:pPr algn="just"/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Σ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an alphabet, and L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then L is a language over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Σ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C19355-FA4F-E448-2569-7352E9E25F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42" y="1112493"/>
                <a:ext cx="8027208" cy="2431435"/>
              </a:xfrm>
              <a:prstGeom prst="rect">
                <a:avLst/>
              </a:prstGeom>
              <a:blipFill>
                <a:blip r:embed="rId2"/>
                <a:stretch>
                  <a:fillRect l="-1519" t="-2506" r="-1595" b="-601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919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18232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a DFA Processes Strings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67FBD1-3A81-41BB-8CBB-0BCBC42F7206}"/>
              </a:ext>
            </a:extLst>
          </p:cNvPr>
          <p:cNvSpPr txBox="1"/>
          <p:nvPr/>
        </p:nvSpPr>
        <p:spPr>
          <a:xfrm>
            <a:off x="395536" y="1484784"/>
            <a:ext cx="817511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How the DFA decides whether or not to accept a sequence of input symbols </a:t>
            </a:r>
          </a:p>
          <a:p>
            <a:pPr algn="just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 language of the DFA is the set of all strings that the DFA accepts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9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50889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/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8973CF-D2A3-9A06-AAFD-EB66B48A1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15578"/>
            <a:ext cx="8531264" cy="400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34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50889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/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60E86D-9C3A-8B82-0C76-50900A0E4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12775"/>
            <a:ext cx="8605598" cy="266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5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50889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Simpler Notations of DFA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4D5174-0752-EC59-CC19-91FABB74B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34" y="1344128"/>
            <a:ext cx="7959090" cy="381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06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50889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Simpler Notations of DFA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98B9BA-269C-2756-81A1-4AA8E2A7E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30" y="1228327"/>
            <a:ext cx="828092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212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50889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Simpler Notations of DFA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F4FA72-E537-1619-852B-690212071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96" y="1311323"/>
            <a:ext cx="8280920" cy="267173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0E011C-8455-822F-7866-07081B9A2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598771"/>
            <a:ext cx="5112568" cy="225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9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50889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 of DFA and NFA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FA6CAE-BEDA-DB92-C737-B98A0D4BF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80" y="1618732"/>
            <a:ext cx="8496944" cy="20759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B6FC98-5D1F-47B4-0B83-10A2C0384C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80" y="3990713"/>
            <a:ext cx="8496944" cy="685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74F7494-DDA3-B353-E9A1-5B54EF2281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60307"/>
            <a:ext cx="4705366" cy="496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4016137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784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Berlin Sans FB</vt:lpstr>
      <vt:lpstr>Brush Script MT</vt:lpstr>
      <vt:lpstr>Calibri</vt:lpstr>
      <vt:lpstr>Calibri Light</vt:lpstr>
      <vt:lpstr>Cambria Math</vt:lpstr>
      <vt:lpstr>Franklin Gothic Book</vt:lpstr>
      <vt:lpstr>Times New Roman</vt:lpstr>
      <vt:lpstr>Wingdings 2</vt:lpstr>
      <vt:lpstr>Technic</vt:lpstr>
      <vt:lpstr>Metropolitan</vt:lpstr>
      <vt:lpstr>Differences Between DFA and NFA (or NDFA)</vt:lpstr>
      <vt:lpstr>Language</vt:lpstr>
      <vt:lpstr>How a DFA Processes Strings</vt:lpstr>
      <vt:lpstr>PowerPoint Presentation</vt:lpstr>
      <vt:lpstr>PowerPoint Presentation</vt:lpstr>
      <vt:lpstr>Simpler Notations of DFA</vt:lpstr>
      <vt:lpstr>Simpler Notations of DFA</vt:lpstr>
      <vt:lpstr>Simpler Notations of DFA</vt:lpstr>
      <vt:lpstr>Equivalence of DFA and NFA</vt:lpstr>
      <vt:lpstr>Equivalence of DFA and NFA</vt:lpstr>
      <vt:lpstr>Equivalence of DFA and NFA : Example</vt:lpstr>
      <vt:lpstr>Equivalence of DFA and NFA : Example</vt:lpstr>
      <vt:lpstr>Equivalence of DFA and NFA : Example</vt:lpstr>
      <vt:lpstr>Equivalence of DFA and NFA : Example</vt:lpstr>
      <vt:lpstr>Equivalence of DFA and NFA : Example</vt:lpstr>
      <vt:lpstr>Equivalence of DFA and NFA :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112</cp:revision>
  <dcterms:created xsi:type="dcterms:W3CDTF">2019-07-11T08:42:48Z</dcterms:created>
  <dcterms:modified xsi:type="dcterms:W3CDTF">2023-10-13T04:02:02Z</dcterms:modified>
</cp:coreProperties>
</file>